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8C359-349A-2377-7D9D-3BB9EF80A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76A54-454A-B6C6-ACB1-E4DFA6ADB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779AB8-2929-14F3-A93D-E7E614308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316D6B-0EA2-24F7-5FE8-FD131C4D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2E858D-44EC-4E47-F052-99E8FFEA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716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FA8D3B-94CD-0CD5-6509-3AA5FCC3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65E9D23-59B6-F7F7-D964-5BF25267D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A5A662-46D7-E90B-9806-13EEEBBD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7A9DCE-73EA-B2E2-FBEE-99F17B6F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131E31-F2CA-A381-9BBC-BE957EA6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236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706BF50-DC23-2F22-608E-91E7C1B0F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4AE6995-69AB-7515-2FE1-3772B04F1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98D4F8-D8EB-C7CE-A020-5E9127B7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FFBC8F-ECA7-AD32-BFC6-8057F81E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E16A58-09B0-D44A-0A0C-42DD30D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385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B997B-EE4A-0683-A36C-CEB63338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DB36B0-2C7E-1ABF-AC29-5E8D1BAD1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E5D4982-CDD1-0AFE-26CC-583EA7E5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DF63D4-2888-2D74-8B86-1407F93C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5AD3C1-BFC1-1297-C561-F9FE267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946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30906-F3B5-96FD-13F7-85F3FE4D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A2B4C3-EE27-ED43-27D6-3AA3AE836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C3309-BD03-96FD-0CD3-CAA0EEB7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5CF6E8-ABF4-5BE5-5548-40947289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5C675AD-FD1C-0D75-74FA-E4D54E7C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48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21E61-F91F-92D3-1E51-818C3399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2DE5B11-4236-A907-E289-7948F8327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10C385F-DAA4-46C0-12E4-C2E7D94D1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C14AD31-AAB3-F8BC-518F-5BB01429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35EB6C8-ECBF-E82E-440D-3E080816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03B2690-25B1-E37B-E019-715B91D3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32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2C07-D39C-41FD-40E9-ADD8D8319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65409DB-151F-23A6-EF0A-D5D520717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8300E37-7DBC-11AE-7461-59A9CBFC3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42DCA55-EB7F-7020-4141-E7F1B375D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461F3CB-FE7C-7D99-EF5C-452589B15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FBEAA98-C190-6D58-4BDA-DB5FBC15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51F354F-32C4-3383-CF94-99999971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FADA124-D92F-88D8-2698-AB95F929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036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46C53-F3C3-455F-C053-D90AE07E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3092B48-2E0B-B9A0-123E-6F8830AC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B9CD958-DD93-84D7-9565-838AA05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440CBB-B38E-4B53-60AE-78391576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69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1C685DD-1CE9-3AF0-B17E-E21DC94B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D3F494-F9D6-1CF6-FF30-81774643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1FCE57D-BDDF-7740-5B4B-3330FBFF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360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D7D5D-B9CE-106D-97E2-895E7FF2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B0A6F3-0705-583F-3AF7-148A613E8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20A6BD-F475-9C40-75F2-A335C002F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3C37679-994B-F031-8786-A4F27131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E9B0EF5-1ADA-F3A1-9C05-C38D30C7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3FFFE4F-4BC5-9216-0F70-78E304C6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82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7A84D-8ED3-3D6E-39F4-8614E6AA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4A6173A-84AC-BC5C-20FF-1A461FF9D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D9701C-8BBA-82E4-41D1-2E87DA8F9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F240C19-0672-8A7B-9059-6E23372A2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A69373D-0482-DF0F-99B6-AADF51EA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BC06A28-C4D2-9854-088D-54FF1200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673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8322B53-30B7-1FA5-257F-80883450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E1A848-CDD9-FF9C-5D54-54BA75DE6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17966AA-AFB1-9309-38DD-3E414C78F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D5E90-EFAC-4764-8116-076E8BC67174}" type="datetimeFigureOut">
              <a:rPr lang="nl-BE" smtClean="0"/>
              <a:t>9/06/2022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ACBF7A-DA8B-CE12-C53C-908B6088F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D8787C-C502-32C3-936E-9BB1B9760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02C2-7E42-4F54-A6BD-10112899D2F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829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268CEB69-7DC2-50D9-E9AF-47C16B149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96654D-616B-A1DA-6865-7C861443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l-BE" sz="5200">
                <a:solidFill>
                  <a:srgbClr val="FFFFFF"/>
                </a:solidFill>
              </a:rPr>
              <a:t>VR-Project:Golf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AE8DCDE-A8AD-39A4-E298-154C4BA08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l-BE" sz="2200" i="0">
                <a:solidFill>
                  <a:srgbClr val="FFFFFF"/>
                </a:solidFill>
                <a:effectLst/>
              </a:rPr>
              <a:t>Noeninckx</a:t>
            </a:r>
            <a:r>
              <a:rPr lang="nl-BE" sz="2200" b="1" i="0">
                <a:solidFill>
                  <a:srgbClr val="FFFFFF"/>
                </a:solidFill>
                <a:effectLst/>
              </a:rPr>
              <a:t> </a:t>
            </a:r>
            <a:r>
              <a:rPr lang="nl-BE" sz="2200" i="0">
                <a:solidFill>
                  <a:srgbClr val="FFFFFF"/>
                </a:solidFill>
                <a:effectLst/>
              </a:rPr>
              <a:t>Levi</a:t>
            </a:r>
          </a:p>
          <a:p>
            <a:r>
              <a:rPr lang="nl-BE" sz="2200">
                <a:solidFill>
                  <a:srgbClr val="FFFFFF"/>
                </a:solidFill>
              </a:rPr>
              <a:t>Segers Robin</a:t>
            </a:r>
          </a:p>
          <a:p>
            <a:r>
              <a:rPr lang="nl-BE" sz="2200">
                <a:solidFill>
                  <a:srgbClr val="FFFFFF"/>
                </a:solidFill>
              </a:rPr>
              <a:t>Cornelis Jordan</a:t>
            </a:r>
          </a:p>
        </p:txBody>
      </p:sp>
    </p:spTree>
    <p:extLst>
      <p:ext uri="{BB962C8B-B14F-4D97-AF65-F5344CB8AC3E}">
        <p14:creationId xmlns:p14="http://schemas.microsoft.com/office/powerpoint/2010/main" val="42355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9637A-540E-8EE7-2E2F-29E6A998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Agent</a:t>
            </a:r>
            <a:br>
              <a:rPr lang="en-US" sz="3000">
                <a:solidFill>
                  <a:srgbClr val="FFFFFF"/>
                </a:solidFill>
              </a:rPr>
            </a:br>
            <a:endParaRPr lang="en-US" sz="3000">
              <a:solidFill>
                <a:srgbClr val="FFFFFF"/>
              </a:solidFill>
            </a:endParaRPr>
          </a:p>
        </p:txBody>
      </p: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 descr="Afbeelding met tekst, monitor, schermafbeelding, zwart&#10;&#10;Automatisch gegenereerde beschrijving">
            <a:extLst>
              <a:ext uri="{FF2B5EF4-FFF2-40B4-BE49-F238E27FC236}">
                <a16:creationId xmlns:a16="http://schemas.microsoft.com/office/drawing/2014/main" id="{7B61D11D-7543-B36F-0348-C9D4043C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0" y="2426818"/>
            <a:ext cx="3128151" cy="3997637"/>
          </a:xfrm>
          <a:prstGeom prst="rect">
            <a:avLst/>
          </a:prstGeom>
        </p:spPr>
      </p:pic>
      <p:cxnSp>
        <p:nvCxnSpPr>
          <p:cNvPr id="29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F0AA5066-87F8-BF76-27AD-3D73A0FA2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91" y="2426818"/>
            <a:ext cx="324808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08089339-B799-6633-3F25-E88E98C9A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59" y="408076"/>
            <a:ext cx="2648371" cy="379694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688284-76B0-81F6-68E6-D407E2E3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VR-Map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8" name="Afbeelding 17" descr="Afbeelding met tekst, helder&#10;&#10;Automatisch gegenereerde beschrijving">
            <a:extLst>
              <a:ext uri="{FF2B5EF4-FFF2-40B4-BE49-F238E27FC236}">
                <a16:creationId xmlns:a16="http://schemas.microsoft.com/office/drawing/2014/main" id="{654E3A44-B668-8CF5-C70C-2F18D4C94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903" y="1509854"/>
            <a:ext cx="2659472" cy="180179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2589FFB-82D5-9530-374E-A6F2AF162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5" y="307731"/>
            <a:ext cx="2278653" cy="3997637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Tijdelijke aanduiding voor inhoud 10" descr="Afbeelding met tekst&#10;&#10;Automatisch gegenereerde beschrijving">
            <a:extLst>
              <a:ext uri="{FF2B5EF4-FFF2-40B4-BE49-F238E27FC236}">
                <a16:creationId xmlns:a16="http://schemas.microsoft.com/office/drawing/2014/main" id="{5717EC61-4F38-4EF9-8D26-6D02B12AE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9" y="708661"/>
            <a:ext cx="2648372" cy="313416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7B212D-3DDD-6ACE-5B5C-CC702009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TrainingArea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1F90DF80-6BC5-E2D4-B88D-13D08BCAD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32" y="2426818"/>
            <a:ext cx="1789986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0D79445-2BFC-A395-A65C-808961A40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97" y="2426818"/>
            <a:ext cx="522566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8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429B3E-F686-4D6F-2812-2A17422E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Maps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20380AE-4EE6-138D-A30B-F8F177E6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5" y="2427541"/>
            <a:ext cx="850561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1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1539A8-9094-6EA8-5E47-8A34EF3D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Tuturial</a:t>
            </a:r>
          </a:p>
        </p:txBody>
      </p:sp>
    </p:spTree>
    <p:extLst>
      <p:ext uri="{BB962C8B-B14F-4D97-AF65-F5344CB8AC3E}">
        <p14:creationId xmlns:p14="http://schemas.microsoft.com/office/powerpoint/2010/main" val="381788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15</Words>
  <Application>Microsoft Office PowerPoint</Application>
  <PresentationFormat>Breedbeeld</PresentationFormat>
  <Paragraphs>9</Paragraphs>
  <Slides>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Kantoorthema</vt:lpstr>
      <vt:lpstr>VR-Project:Golf</vt:lpstr>
      <vt:lpstr>Agent </vt:lpstr>
      <vt:lpstr>VR-Map</vt:lpstr>
      <vt:lpstr>TrainingArea</vt:lpstr>
      <vt:lpstr>Maps</vt:lpstr>
      <vt:lpstr>Tuturial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VR-Project:Golf</dc:title>
  <dc:creator>Cornelis Jordan [student]</dc:creator>
  <cp:lastModifiedBy>Cornelis Jordan [student]</cp:lastModifiedBy>
  <cp:revision>3</cp:revision>
  <dcterms:created xsi:type="dcterms:W3CDTF">2022-06-09T05:28:15Z</dcterms:created>
  <dcterms:modified xsi:type="dcterms:W3CDTF">2022-06-09T09:32:32Z</dcterms:modified>
</cp:coreProperties>
</file>